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0" r:id="rId5"/>
    <p:sldId id="259"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548"/>
    <p:restoredTop sz="95915"/>
  </p:normalViewPr>
  <p:slideViewPr>
    <p:cSldViewPr snapToGrid="0">
      <p:cViewPr varScale="1">
        <p:scale>
          <a:sx n="48" d="100"/>
          <a:sy n="48" d="100"/>
        </p:scale>
        <p:origin x="224"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D8E5E-745C-407D-B425-C78EBF08DF96}"/>
              </a:ext>
            </a:extLst>
          </p:cNvPr>
          <p:cNvSpPr>
            <a:spLocks noGrp="1"/>
          </p:cNvSpPr>
          <p:nvPr>
            <p:ph type="ctrTitle"/>
          </p:nvPr>
        </p:nvSpPr>
        <p:spPr>
          <a:xfrm>
            <a:off x="571501" y="822960"/>
            <a:ext cx="6057899" cy="5015169"/>
          </a:xfrm>
        </p:spPr>
        <p:txBody>
          <a:bodyPr anchor="t">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D07A4D5-56F4-4287-B174-56C55B18FD68}"/>
              </a:ext>
            </a:extLst>
          </p:cNvPr>
          <p:cNvSpPr>
            <a:spLocks noGrp="1"/>
          </p:cNvSpPr>
          <p:nvPr>
            <p:ph type="subTitle" idx="1"/>
          </p:nvPr>
        </p:nvSpPr>
        <p:spPr>
          <a:xfrm>
            <a:off x="8109113" y="3003642"/>
            <a:ext cx="3522199" cy="2900274"/>
          </a:xfrm>
        </p:spPr>
        <p:txBody>
          <a:bodyPr anchor="b">
            <a:normAutofit/>
          </a:bodyPr>
          <a:lstStyle>
            <a:lvl1pPr marL="0" indent="0" algn="l">
              <a:lnSpc>
                <a:spcPct val="130000"/>
              </a:lnSpc>
              <a:buNone/>
              <a:defRPr sz="1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AEB9C19-FEE0-4852-B181-14A0DD77F40D}"/>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11127DDF-01B7-463C-82BC-BBF4296182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B2056A-C3EE-4809-B1F3-1CEEEA266F7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9" name="Straight Connector 8">
            <a:extLst>
              <a:ext uri="{FF2B5EF4-FFF2-40B4-BE49-F238E27FC236}">
                <a16:creationId xmlns:a16="http://schemas.microsoft.com/office/drawing/2014/main" id="{A240FCEE-B6E2-46D0-9BB0-F45F79545E9D}"/>
              </a:ext>
            </a:extLst>
          </p:cNvPr>
          <p:cNvCxnSpPr>
            <a:cxnSpLocks/>
          </p:cNvCxnSpPr>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D2FB83-3783-4477-80B5-DA5BF10BAF57}"/>
              </a:ext>
            </a:extLst>
          </p:cNvPr>
          <p:cNvCxnSpPr>
            <a:cxnSpLocks/>
          </p:cNvCxnSpPr>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E83EA203-71D5-49C0-9626-FFA8E46787B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7243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99A0A-70FC-426A-8B3B-60FAF9806EB0}"/>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EF47EC6-9753-4ABC-BB66-64CCC8BA0808}"/>
              </a:ext>
            </a:extLst>
          </p:cNvPr>
          <p:cNvSpPr>
            <a:spLocks noGrp="1"/>
          </p:cNvSpPr>
          <p:nvPr>
            <p:ph type="body" orient="vert" idx="1"/>
          </p:nvPr>
        </p:nvSpPr>
        <p:spPr>
          <a:xfrm>
            <a:off x="571499" y="2036363"/>
            <a:ext cx="11059811" cy="38707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8884D9F-DC99-4B4C-98CF-178BBBB76646}"/>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1A7A6840-AC0B-4260-8368-08E0A22D22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A5DAB8-EC07-4CCF-96EA-5D8ACDAE6E4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0438F1AC-9961-4786-A189-20863DD97F68}"/>
              </a:ext>
            </a:extLst>
          </p:cNvPr>
          <p:cNvCxnSpPr>
            <a:cxnSpLocks/>
          </p:cNvCxnSpPr>
          <p:nvPr/>
        </p:nvCxnSpPr>
        <p:spPr>
          <a:xfrm flipH="1">
            <a:off x="571500" y="1780979"/>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5642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5F678-EC03-4845-A51B-C90FA6A15491}"/>
              </a:ext>
            </a:extLst>
          </p:cNvPr>
          <p:cNvSpPr>
            <a:spLocks noGrp="1"/>
          </p:cNvSpPr>
          <p:nvPr>
            <p:ph type="title" orient="vert"/>
          </p:nvPr>
        </p:nvSpPr>
        <p:spPr>
          <a:xfrm>
            <a:off x="9177953" y="797251"/>
            <a:ext cx="2483929" cy="5283785"/>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4A8B4D-A39F-4528-975A-9C84BEE778DF}"/>
              </a:ext>
            </a:extLst>
          </p:cNvPr>
          <p:cNvSpPr>
            <a:spLocks noGrp="1"/>
          </p:cNvSpPr>
          <p:nvPr>
            <p:ph type="body" orient="vert" idx="1"/>
          </p:nvPr>
        </p:nvSpPr>
        <p:spPr>
          <a:xfrm>
            <a:off x="566094" y="797251"/>
            <a:ext cx="8101072" cy="52837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5E4A23-6984-4AD1-A51D-600EDC263543}"/>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A9273E28-C341-49CC-BAAB-0C0D19821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26D54A-8E86-4026-8DD0-5B0979BB8C7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1CB05DA4-DF32-4D7A-9E4D-36309C90C5BB}"/>
              </a:ext>
            </a:extLst>
          </p:cNvPr>
          <p:cNvCxnSpPr>
            <a:cxnSpLocks/>
          </p:cNvCxnSpPr>
          <p:nvPr/>
        </p:nvCxnSpPr>
        <p:spPr>
          <a:xfrm flipH="1">
            <a:off x="566094" y="57711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7CC7262-4997-41E4-976D-BA82E148280F}"/>
              </a:ext>
            </a:extLst>
          </p:cNvPr>
          <p:cNvCxnSpPr>
            <a:cxnSpLocks/>
          </p:cNvCxnSpPr>
          <p:nvPr/>
        </p:nvCxnSpPr>
        <p:spPr>
          <a:xfrm flipV="1">
            <a:off x="8875226" y="571500"/>
            <a:ext cx="0" cy="57114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F5063B5-E478-4C41-AD40-49A39AE07429}"/>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053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B2ED8-7F53-4C03-A740-493E50798497}"/>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5611087-99A9-4100-B5F7-520880DE322E}"/>
              </a:ext>
            </a:extLst>
          </p:cNvPr>
          <p:cNvSpPr>
            <a:spLocks noGrp="1"/>
          </p:cNvSpPr>
          <p:nvPr>
            <p:ph idx="1"/>
          </p:nvPr>
        </p:nvSpPr>
        <p:spPr>
          <a:xfrm>
            <a:off x="571499" y="2075688"/>
            <a:ext cx="11059811" cy="3910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7B4B20-1A65-4A26-B11E-6095083A1645}"/>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FB0D52D3-E985-4FEB-89B9-57C754711C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EA751A-C72D-47C1-A7A6-E8510A40CE9A}"/>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15123481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81F78-07BF-45A9-92D4-E4E0A1E88D7A}"/>
              </a:ext>
            </a:extLst>
          </p:cNvPr>
          <p:cNvSpPr>
            <a:spLocks noGrp="1"/>
          </p:cNvSpPr>
          <p:nvPr>
            <p:ph type="title"/>
          </p:nvPr>
        </p:nvSpPr>
        <p:spPr>
          <a:xfrm>
            <a:off x="571500" y="914255"/>
            <a:ext cx="6867115" cy="5009471"/>
          </a:xfrm>
        </p:spPr>
        <p:txBody>
          <a:bodyPr anchor="b">
            <a:normAutofit/>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CC2A83-A380-4828-BC68-C065C8BC5AD5}"/>
              </a:ext>
            </a:extLst>
          </p:cNvPr>
          <p:cNvSpPr>
            <a:spLocks noGrp="1"/>
          </p:cNvSpPr>
          <p:nvPr>
            <p:ph type="body" idx="1"/>
          </p:nvPr>
        </p:nvSpPr>
        <p:spPr>
          <a:xfrm>
            <a:off x="9239817" y="914399"/>
            <a:ext cx="2370268" cy="2670273"/>
          </a:xfrm>
        </p:spPr>
        <p:txBody>
          <a:bodyPr anchor="t">
            <a:normAutofit/>
          </a:bodyPr>
          <a:lstStyle>
            <a:lvl1pPr marL="0" indent="0">
              <a:lnSpc>
                <a:spcPct val="130000"/>
              </a:lnSpc>
              <a:buNone/>
              <a:defRPr sz="14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F92B2F-8804-4195-A779-F5C67C25CBBE}"/>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25099C26-4411-4833-A917-A45E62D56A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68C7C7-F862-434D-A87A-DECE9FD2E1E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A40BAA4B-C4C0-40C1-8DC8-B4E2F8A68E12}"/>
              </a:ext>
            </a:extLst>
          </p:cNvPr>
          <p:cNvCxnSpPr>
            <a:cxnSpLocks/>
          </p:cNvCxnSpPr>
          <p:nvPr/>
        </p:nvCxnSpPr>
        <p:spPr>
          <a:xfrm>
            <a:off x="8872625"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C0A2259-2540-4B32-A999-2B46A6790E3D}"/>
              </a:ext>
            </a:extLst>
          </p:cNvPr>
          <p:cNvCxnSpPr>
            <a:cxnSpLocks/>
          </p:cNvCxnSpPr>
          <p:nvPr/>
        </p:nvCxnSpPr>
        <p:spPr>
          <a:xfrm flipH="1">
            <a:off x="566094"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CEFB0ED-3F76-4403-AD0B-E738DD9D8CB6}"/>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3818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6BD5F-CF53-4DD5-B8C5-27BBA2BB8860}"/>
              </a:ext>
            </a:extLst>
          </p:cNvPr>
          <p:cNvSpPr>
            <a:spLocks noGrp="1"/>
          </p:cNvSpPr>
          <p:nvPr>
            <p:ph type="title"/>
          </p:nvPr>
        </p:nvSpPr>
        <p:spPr>
          <a:xfrm>
            <a:off x="571500" y="709684"/>
            <a:ext cx="11049000" cy="1057160"/>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76C2E1-5D5E-409F-BEE8-F48CE86F55C9}"/>
              </a:ext>
            </a:extLst>
          </p:cNvPr>
          <p:cNvSpPr>
            <a:spLocks noGrp="1"/>
          </p:cNvSpPr>
          <p:nvPr>
            <p:ph sz="half" idx="1"/>
          </p:nvPr>
        </p:nvSpPr>
        <p:spPr>
          <a:xfrm>
            <a:off x="579447"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FBBF823-1BFB-4CF0-BAF4-D660C8F1AFC0}"/>
              </a:ext>
            </a:extLst>
          </p:cNvPr>
          <p:cNvSpPr>
            <a:spLocks noGrp="1"/>
          </p:cNvSpPr>
          <p:nvPr>
            <p:ph sz="half" idx="2"/>
          </p:nvPr>
        </p:nvSpPr>
        <p:spPr>
          <a:xfrm>
            <a:off x="6447082" y="2074990"/>
            <a:ext cx="5181600" cy="4101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6FF816E-EE02-44A4-8B81-B324ECFD74DF}"/>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6" name="Footer Placeholder 5">
            <a:extLst>
              <a:ext uri="{FF2B5EF4-FFF2-40B4-BE49-F238E27FC236}">
                <a16:creationId xmlns:a16="http://schemas.microsoft.com/office/drawing/2014/main" id="{F134D9E4-A693-44D2-A3E8-E3AABC9052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4F669F-4B8E-415D-A9BF-AD451F452C6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720AF959-FCDC-4B92-9324-06A06C0D56F2}"/>
              </a:ext>
            </a:extLst>
          </p:cNvPr>
          <p:cNvCxnSpPr>
            <a:cxnSpLocks/>
          </p:cNvCxnSpPr>
          <p:nvPr/>
        </p:nvCxnSpPr>
        <p:spPr>
          <a:xfrm flipV="1">
            <a:off x="6101405" y="1883336"/>
            <a:ext cx="0" cy="43996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0982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F85E5-82C4-4BAE-B2B0-A078ABD6C69C}"/>
              </a:ext>
            </a:extLst>
          </p:cNvPr>
          <p:cNvSpPr>
            <a:spLocks noGrp="1"/>
          </p:cNvSpPr>
          <p:nvPr>
            <p:ph type="title"/>
          </p:nvPr>
        </p:nvSpPr>
        <p:spPr>
          <a:xfrm>
            <a:off x="583469" y="699118"/>
            <a:ext cx="11025062" cy="1063601"/>
          </a:xfrm>
        </p:spPr>
        <p:txBody>
          <a:bodyPr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12D15C7-F445-40F7-88F6-FD6526269CD7}"/>
              </a:ext>
            </a:extLst>
          </p:cNvPr>
          <p:cNvSpPr>
            <a:spLocks noGrp="1"/>
          </p:cNvSpPr>
          <p:nvPr>
            <p:ph type="body" idx="1"/>
          </p:nvPr>
        </p:nvSpPr>
        <p:spPr>
          <a:xfrm>
            <a:off x="583468" y="2022883"/>
            <a:ext cx="5230469" cy="564079"/>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652C35-AA8E-4154-8A78-7DE9590E1F38}"/>
              </a:ext>
            </a:extLst>
          </p:cNvPr>
          <p:cNvSpPr>
            <a:spLocks noGrp="1"/>
          </p:cNvSpPr>
          <p:nvPr>
            <p:ph sz="half" idx="2"/>
          </p:nvPr>
        </p:nvSpPr>
        <p:spPr>
          <a:xfrm>
            <a:off x="583469" y="2866031"/>
            <a:ext cx="5157787"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557EAC6-567C-4A4A-BB10-57EC14B97DDF}"/>
              </a:ext>
            </a:extLst>
          </p:cNvPr>
          <p:cNvSpPr>
            <a:spLocks noGrp="1"/>
          </p:cNvSpPr>
          <p:nvPr>
            <p:ph type="body" sz="quarter" idx="3"/>
          </p:nvPr>
        </p:nvSpPr>
        <p:spPr>
          <a:xfrm>
            <a:off x="6441470" y="2022883"/>
            <a:ext cx="5183188" cy="564080"/>
          </a:xfrm>
        </p:spPr>
        <p:txBody>
          <a:bodyPr anchor="ctr">
            <a:normAutofit/>
          </a:bodyPr>
          <a:lstStyle>
            <a:lvl1pPr marL="0" indent="0">
              <a:buNone/>
              <a:defRPr sz="16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9A083F-AD60-4437-B32A-44035D78AF63}"/>
              </a:ext>
            </a:extLst>
          </p:cNvPr>
          <p:cNvSpPr>
            <a:spLocks noGrp="1"/>
          </p:cNvSpPr>
          <p:nvPr>
            <p:ph sz="quarter" idx="4"/>
          </p:nvPr>
        </p:nvSpPr>
        <p:spPr>
          <a:xfrm>
            <a:off x="6441470" y="2866031"/>
            <a:ext cx="5183188" cy="32276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DBF86F-3266-4551-B680-06F401FFE665}"/>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8" name="Footer Placeholder 7">
            <a:extLst>
              <a:ext uri="{FF2B5EF4-FFF2-40B4-BE49-F238E27FC236}">
                <a16:creationId xmlns:a16="http://schemas.microsoft.com/office/drawing/2014/main" id="{755B38FE-80F9-4582-B2E1-B067C288DE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47BEF32-F637-47A1-9ED3-AFC4F79F3739}"/>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11" name="Straight Connector 10">
            <a:extLst>
              <a:ext uri="{FF2B5EF4-FFF2-40B4-BE49-F238E27FC236}">
                <a16:creationId xmlns:a16="http://schemas.microsoft.com/office/drawing/2014/main" id="{E0C508D4-7C99-4B8D-BCDE-F0001BD345D9}"/>
              </a:ext>
            </a:extLst>
          </p:cNvPr>
          <p:cNvCxnSpPr>
            <a:cxnSpLocks/>
          </p:cNvCxnSpPr>
          <p:nvPr/>
        </p:nvCxnSpPr>
        <p:spPr>
          <a:xfrm flipV="1">
            <a:off x="6101405" y="1883336"/>
            <a:ext cx="0" cy="43996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49BF61B-7951-48F4-982B-9401A483FFBF}"/>
              </a:ext>
            </a:extLst>
          </p:cNvPr>
          <p:cNvCxnSpPr>
            <a:cxnSpLocks/>
          </p:cNvCxnSpPr>
          <p:nvPr/>
        </p:nvCxnSpPr>
        <p:spPr>
          <a:xfrm flipH="1">
            <a:off x="577485" y="273859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72635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A94CB-6BE5-4B9E-B0A6-54F83B201A64}"/>
              </a:ext>
            </a:extLst>
          </p:cNvPr>
          <p:cNvSpPr>
            <a:spLocks noGrp="1"/>
          </p:cNvSpPr>
          <p:nvPr>
            <p:ph type="title"/>
          </p:nvPr>
        </p:nvSpPr>
        <p:spPr>
          <a:xfrm>
            <a:off x="571500" y="717452"/>
            <a:ext cx="11049000" cy="1161836"/>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5E8643C-1A5D-4F23-B0D7-5B46F5E456B4}"/>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4" name="Footer Placeholder 3">
            <a:extLst>
              <a:ext uri="{FF2B5EF4-FFF2-40B4-BE49-F238E27FC236}">
                <a16:creationId xmlns:a16="http://schemas.microsoft.com/office/drawing/2014/main" id="{0C1A3394-78CC-43B0-9762-5E826F8BBF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347F0A-1980-4E13-AB22-AE3B8AA44058}"/>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7" name="Straight Connector 6">
            <a:extLst>
              <a:ext uri="{FF2B5EF4-FFF2-40B4-BE49-F238E27FC236}">
                <a16:creationId xmlns:a16="http://schemas.microsoft.com/office/drawing/2014/main" id="{4E9D858B-8A9C-4235-B151-81C99A3D20D2}"/>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6C7798B-3ECB-4076-8955-A82116BB0D2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6234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C61D85-3E72-406F-AB26-B4ED94918442}"/>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3" name="Footer Placeholder 2">
            <a:extLst>
              <a:ext uri="{FF2B5EF4-FFF2-40B4-BE49-F238E27FC236}">
                <a16:creationId xmlns:a16="http://schemas.microsoft.com/office/drawing/2014/main" id="{499C831E-4321-467E-9090-C89C48CF2F5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68A9556-B3D8-4403-835F-11AE2D4098E9}"/>
              </a:ext>
            </a:extLst>
          </p:cNvPr>
          <p:cNvSpPr>
            <a:spLocks noGrp="1"/>
          </p:cNvSpPr>
          <p:nvPr>
            <p:ph type="sldNum" sz="quarter" idx="12"/>
          </p:nvPr>
        </p:nvSpPr>
        <p:spPr/>
        <p:txBody>
          <a:bodyPr/>
          <a:lstStyle/>
          <a:p>
            <a:fld id="{5EEB83C2-341F-4C28-A243-1C56DDDA54D3}" type="slidenum">
              <a:rPr lang="en-US" smtClean="0"/>
              <a:t>‹#›</a:t>
            </a:fld>
            <a:endParaRPr lang="en-US"/>
          </a:p>
        </p:txBody>
      </p:sp>
    </p:spTree>
    <p:extLst>
      <p:ext uri="{BB962C8B-B14F-4D97-AF65-F5344CB8AC3E}">
        <p14:creationId xmlns:p14="http://schemas.microsoft.com/office/powerpoint/2010/main" val="2144134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AA48-D521-423D-B185-6490EF57B935}"/>
              </a:ext>
            </a:extLst>
          </p:cNvPr>
          <p:cNvSpPr>
            <a:spLocks noGrp="1"/>
          </p:cNvSpPr>
          <p:nvPr>
            <p:ph type="title"/>
          </p:nvPr>
        </p:nvSpPr>
        <p:spPr>
          <a:xfrm>
            <a:off x="572201" y="810344"/>
            <a:ext cx="3478084" cy="1408062"/>
          </a:xfrm>
        </p:spPr>
        <p:txBody>
          <a:bodyPr anchor="t"/>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B64E6DD-DDD2-4ED6-B8A9-A8B6D7656549}"/>
              </a:ext>
            </a:extLst>
          </p:cNvPr>
          <p:cNvSpPr>
            <a:spLocks noGrp="1"/>
          </p:cNvSpPr>
          <p:nvPr>
            <p:ph idx="1"/>
          </p:nvPr>
        </p:nvSpPr>
        <p:spPr>
          <a:xfrm>
            <a:off x="4919809" y="931232"/>
            <a:ext cx="6700679" cy="507936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A3F08F5E-AD33-4ACF-84C9-78B0FF6BE3AC}"/>
              </a:ext>
            </a:extLst>
          </p:cNvPr>
          <p:cNvSpPr>
            <a:spLocks noGrp="1"/>
          </p:cNvSpPr>
          <p:nvPr>
            <p:ph type="body" sz="half" idx="2"/>
          </p:nvPr>
        </p:nvSpPr>
        <p:spPr>
          <a:xfrm>
            <a:off x="571500" y="2578608"/>
            <a:ext cx="3478783" cy="34172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8D7604E-7DD4-4497-B325-74F899E8ACC6}"/>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6" name="Footer Placeholder 5">
            <a:extLst>
              <a:ext uri="{FF2B5EF4-FFF2-40B4-BE49-F238E27FC236}">
                <a16:creationId xmlns:a16="http://schemas.microsoft.com/office/drawing/2014/main" id="{3F02BEED-A8F6-4256-9539-4434694AA1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EA1AA6-EE0B-48FD-A7DE-6CEE6A8C7DEB}"/>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B3F35B32-9A23-4805-94A6-96826D202139}"/>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62BA7DA-3944-40D4-91CD-40CA24DBB79B}"/>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BEA0B78-39E7-4039-B8BE-4F425688C6DF}"/>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D68B99C-0744-42EE-9713-AB0CEC3F5D85}"/>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6170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12732-5D39-4B30-A499-D51BABC882EF}"/>
              </a:ext>
            </a:extLst>
          </p:cNvPr>
          <p:cNvSpPr>
            <a:spLocks noGrp="1"/>
          </p:cNvSpPr>
          <p:nvPr>
            <p:ph type="title"/>
          </p:nvPr>
        </p:nvSpPr>
        <p:spPr>
          <a:xfrm>
            <a:off x="571499" y="802204"/>
            <a:ext cx="3478787" cy="1408062"/>
          </a:xfrm>
        </p:spPr>
        <p:txBody>
          <a:bodyPr anchor="t"/>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23AF5AEC-77BC-4A52-8A56-C6479CA6A29D}"/>
              </a:ext>
            </a:extLst>
          </p:cNvPr>
          <p:cNvSpPr>
            <a:spLocks noGrp="1"/>
          </p:cNvSpPr>
          <p:nvPr>
            <p:ph type="pic" idx="1"/>
          </p:nvPr>
        </p:nvSpPr>
        <p:spPr>
          <a:xfrm>
            <a:off x="4723467" y="847384"/>
            <a:ext cx="6907844" cy="52168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60A9240-8762-4C7D-AF22-A844CB2EC871}"/>
              </a:ext>
            </a:extLst>
          </p:cNvPr>
          <p:cNvSpPr>
            <a:spLocks noGrp="1"/>
          </p:cNvSpPr>
          <p:nvPr>
            <p:ph type="body" sz="half" idx="2"/>
          </p:nvPr>
        </p:nvSpPr>
        <p:spPr>
          <a:xfrm>
            <a:off x="571498" y="2574906"/>
            <a:ext cx="3478787" cy="343571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995685-E45D-4E74-8B78-D3B8E85C434D}"/>
              </a:ext>
            </a:extLst>
          </p:cNvPr>
          <p:cNvSpPr>
            <a:spLocks noGrp="1"/>
          </p:cNvSpPr>
          <p:nvPr>
            <p:ph type="dt" sz="half" idx="10"/>
          </p:nvPr>
        </p:nvSpPr>
        <p:spPr/>
        <p:txBody>
          <a:bodyPr/>
          <a:lstStyle/>
          <a:p>
            <a:fld id="{1C8322F6-1C60-46CF-968C-BC20E470F443}" type="datetimeFigureOut">
              <a:rPr lang="en-US" smtClean="0"/>
              <a:t>3/16/24</a:t>
            </a:fld>
            <a:endParaRPr lang="en-US"/>
          </a:p>
        </p:txBody>
      </p:sp>
      <p:sp>
        <p:nvSpPr>
          <p:cNvPr id="6" name="Footer Placeholder 5">
            <a:extLst>
              <a:ext uri="{FF2B5EF4-FFF2-40B4-BE49-F238E27FC236}">
                <a16:creationId xmlns:a16="http://schemas.microsoft.com/office/drawing/2014/main" id="{321FCBA3-0FF5-47C2-901A-645F6185D2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030381-5320-46AD-A0B9-7C04B3E5A202}"/>
              </a:ext>
            </a:extLst>
          </p:cNvPr>
          <p:cNvSpPr>
            <a:spLocks noGrp="1"/>
          </p:cNvSpPr>
          <p:nvPr>
            <p:ph type="sldNum" sz="quarter" idx="12"/>
          </p:nvPr>
        </p:nvSpPr>
        <p:spPr/>
        <p:txBody>
          <a:bodyPr/>
          <a:lstStyle/>
          <a:p>
            <a:fld id="{5EEB83C2-341F-4C28-A243-1C56DDDA54D3}" type="slidenum">
              <a:rPr lang="en-US" smtClean="0"/>
              <a:t>‹#›</a:t>
            </a:fld>
            <a:endParaRPr lang="en-US"/>
          </a:p>
        </p:txBody>
      </p:sp>
      <p:cxnSp>
        <p:nvCxnSpPr>
          <p:cNvPr id="8" name="Straight Connector 7">
            <a:extLst>
              <a:ext uri="{FF2B5EF4-FFF2-40B4-BE49-F238E27FC236}">
                <a16:creationId xmlns:a16="http://schemas.microsoft.com/office/drawing/2014/main" id="{5357A432-D933-402A-8657-216EE20450EE}"/>
              </a:ext>
            </a:extLst>
          </p:cNvPr>
          <p:cNvCxnSpPr>
            <a:cxnSpLocks/>
          </p:cNvCxnSpPr>
          <p:nvPr/>
        </p:nvCxnSpPr>
        <p:spPr>
          <a:xfrm flipH="1">
            <a:off x="571500"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B1E0F3-D71B-436F-A10B-B6EA7125F684}"/>
              </a:ext>
            </a:extLst>
          </p:cNvPr>
          <p:cNvCxnSpPr>
            <a:cxnSpLocks/>
          </p:cNvCxnSpPr>
          <p:nvPr/>
        </p:nvCxnSpPr>
        <p:spPr>
          <a:xfrm flipV="1">
            <a:off x="4419601"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BDEE64F5-2B48-4A2E-BA5E-1D37F1A7C9A3}"/>
              </a:ext>
            </a:extLst>
          </p:cNvPr>
          <p:cNvCxnSpPr>
            <a:cxnSpLocks/>
          </p:cNvCxnSpPr>
          <p:nvPr/>
        </p:nvCxnSpPr>
        <p:spPr>
          <a:xfrm flipH="1">
            <a:off x="571501" y="2406845"/>
            <a:ext cx="38481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99BF9AA-A2C8-4233-B597-EB11C6D6A0E0}"/>
              </a:ext>
            </a:extLst>
          </p:cNvPr>
          <p:cNvCxnSpPr>
            <a:cxnSpLocks/>
          </p:cNvCxnSpPr>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1822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9E1467D-9ED1-4211-A71E-41C91C755C9D}"/>
              </a:ext>
            </a:extLst>
          </p:cNvPr>
          <p:cNvSpPr>
            <a:spLocks noGrp="1"/>
          </p:cNvSpPr>
          <p:nvPr>
            <p:ph type="title"/>
          </p:nvPr>
        </p:nvSpPr>
        <p:spPr>
          <a:xfrm>
            <a:off x="571500" y="689289"/>
            <a:ext cx="11049000" cy="10841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F8A6A1-C9C7-4FDF-B4DA-1E86B6A355F8}"/>
              </a:ext>
            </a:extLst>
          </p:cNvPr>
          <p:cNvSpPr>
            <a:spLocks noGrp="1"/>
          </p:cNvSpPr>
          <p:nvPr>
            <p:ph type="body" idx="1"/>
          </p:nvPr>
        </p:nvSpPr>
        <p:spPr>
          <a:xfrm>
            <a:off x="571499" y="2075688"/>
            <a:ext cx="11059811" cy="38180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AACC44A-C635-4CD0-90E9-D9503AF4CCF2}"/>
              </a:ext>
            </a:extLst>
          </p:cNvPr>
          <p:cNvSpPr>
            <a:spLocks noGrp="1"/>
          </p:cNvSpPr>
          <p:nvPr>
            <p:ph type="dt" sz="half" idx="2"/>
          </p:nvPr>
        </p:nvSpPr>
        <p:spPr>
          <a:xfrm>
            <a:off x="8036732" y="6397103"/>
            <a:ext cx="3091928" cy="365125"/>
          </a:xfrm>
          <a:prstGeom prst="rect">
            <a:avLst/>
          </a:prstGeom>
        </p:spPr>
        <p:txBody>
          <a:bodyPr vert="horz" lIns="91440" tIns="45720" rIns="91440" bIns="45720" rtlCol="0" anchor="ctr"/>
          <a:lstStyle>
            <a:lvl1pPr algn="r">
              <a:defRPr sz="800" cap="all" spc="200" baseline="0">
                <a:solidFill>
                  <a:schemeClr val="tx1"/>
                </a:solidFill>
              </a:defRPr>
            </a:lvl1pPr>
          </a:lstStyle>
          <a:p>
            <a:fld id="{1C8322F6-1C60-46CF-968C-BC20E470F443}" type="datetimeFigureOut">
              <a:rPr lang="en-US" smtClean="0"/>
              <a:t>3/16/24</a:t>
            </a:fld>
            <a:endParaRPr lang="en-US"/>
          </a:p>
        </p:txBody>
      </p:sp>
      <p:sp>
        <p:nvSpPr>
          <p:cNvPr id="5" name="Footer Placeholder 4">
            <a:extLst>
              <a:ext uri="{FF2B5EF4-FFF2-40B4-BE49-F238E27FC236}">
                <a16:creationId xmlns:a16="http://schemas.microsoft.com/office/drawing/2014/main" id="{58ABF682-1A47-492C-81E3-9DB0A50ECB1F}"/>
              </a:ext>
            </a:extLst>
          </p:cNvPr>
          <p:cNvSpPr>
            <a:spLocks noGrp="1"/>
          </p:cNvSpPr>
          <p:nvPr>
            <p:ph type="ftr" sz="quarter" idx="3"/>
          </p:nvPr>
        </p:nvSpPr>
        <p:spPr>
          <a:xfrm>
            <a:off x="475782" y="6397103"/>
            <a:ext cx="4114800" cy="365125"/>
          </a:xfrm>
          <a:prstGeom prst="rect">
            <a:avLst/>
          </a:prstGeom>
        </p:spPr>
        <p:txBody>
          <a:bodyPr vert="horz" lIns="91440" tIns="45720" rIns="91440" bIns="45720" rtlCol="0" anchor="ctr"/>
          <a:lstStyle>
            <a:lvl1pPr algn="l">
              <a:defRPr sz="800" cap="all" spc="200" baseline="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6CCC814B-9105-44ED-98A9-D326B2E2605C}"/>
              </a:ext>
            </a:extLst>
          </p:cNvPr>
          <p:cNvSpPr>
            <a:spLocks noGrp="1"/>
          </p:cNvSpPr>
          <p:nvPr>
            <p:ph type="sldNum" sz="quarter" idx="4"/>
          </p:nvPr>
        </p:nvSpPr>
        <p:spPr>
          <a:xfrm>
            <a:off x="11024553" y="6397103"/>
            <a:ext cx="700775" cy="365125"/>
          </a:xfrm>
          <a:prstGeom prst="rect">
            <a:avLst/>
          </a:prstGeom>
        </p:spPr>
        <p:txBody>
          <a:bodyPr vert="horz" lIns="91440" tIns="45720" rIns="91440" bIns="45720" rtlCol="0" anchor="ctr"/>
          <a:lstStyle>
            <a:lvl1pPr algn="r">
              <a:defRPr sz="800">
                <a:solidFill>
                  <a:schemeClr val="tx1"/>
                </a:solidFill>
              </a:defRPr>
            </a:lvl1pPr>
          </a:lstStyle>
          <a:p>
            <a:fld id="{5EEB83C2-341F-4C28-A243-1C56DDDA54D3}" type="slidenum">
              <a:rPr lang="en-US" smtClean="0"/>
              <a:t>‹#›</a:t>
            </a:fld>
            <a:endParaRPr lang="en-US"/>
          </a:p>
        </p:txBody>
      </p:sp>
      <p:cxnSp>
        <p:nvCxnSpPr>
          <p:cNvPr id="20" name="Straight Connector 19">
            <a:extLst>
              <a:ext uri="{FF2B5EF4-FFF2-40B4-BE49-F238E27FC236}">
                <a16:creationId xmlns:a16="http://schemas.microsoft.com/office/drawing/2014/main" id="{A6814345-41DE-42C5-8657-66C1417DF81A}"/>
              </a:ext>
            </a:extLst>
          </p:cNvPr>
          <p:cNvCxnSpPr>
            <a:cxnSpLocks/>
          </p:cNvCxnSpPr>
          <p:nvPr/>
        </p:nvCxnSpPr>
        <p:spPr>
          <a:xfrm flipH="1">
            <a:off x="566094" y="6286347"/>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E68E419-3727-4F5E-8840-AF149B33B0B7}"/>
              </a:ext>
            </a:extLst>
          </p:cNvPr>
          <p:cNvCxnSpPr>
            <a:cxnSpLocks/>
          </p:cNvCxnSpPr>
          <p:nvPr/>
        </p:nvCxnSpPr>
        <p:spPr>
          <a:xfrm flipH="1">
            <a:off x="577485" y="1883336"/>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519B6EC-D7AE-452F-8D0C-D11BD3377F3E}"/>
              </a:ext>
            </a:extLst>
          </p:cNvPr>
          <p:cNvCxnSpPr>
            <a:cxnSpLocks/>
          </p:cNvCxnSpPr>
          <p:nvPr/>
        </p:nvCxnSpPr>
        <p:spPr>
          <a:xfrm flipH="1">
            <a:off x="577485"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5096012"/>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000" kern="1200" spc="-100" baseline="0">
          <a:solidFill>
            <a:schemeClr val="tx1"/>
          </a:solidFill>
          <a:latin typeface="Batang" panose="02030600000101010101" pitchFamily="18" charset="-127"/>
          <a:ea typeface="Batang" panose="02030600000101010101" pitchFamily="18" charset="-127"/>
          <a:cs typeface="+mj-cs"/>
        </a:defRPr>
      </a:lvl1pPr>
    </p:titleStyle>
    <p:bodyStyle>
      <a:lvl1pPr marL="228600" indent="-228600" algn="l" defTabSz="914400" rtl="0" eaLnBrk="1" latinLnBrk="0" hangingPunct="1">
        <a:lnSpc>
          <a:spcPct val="120000"/>
        </a:lnSpc>
        <a:spcBef>
          <a:spcPts val="1000"/>
        </a:spcBef>
        <a:buSzPct val="80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SzPct val="8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0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SzPct val="80000"/>
        <a:buFont typeface="Avenir Next LT Pro Light" panose="020B0304020202020204" pitchFamily="34" charset="0"/>
        <a:buChar char="–"/>
        <a:defRPr sz="1400" kern="1200">
          <a:solidFill>
            <a:schemeClr val="tx1"/>
          </a:solidFill>
          <a:latin typeface="+mn-lt"/>
          <a:ea typeface="+mn-ea"/>
          <a:cs typeface="+mn-cs"/>
        </a:defRPr>
      </a:lvl4pPr>
      <a:lvl5pPr marL="1280160" indent="-228600" algn="l" defTabSz="914400" rtl="0" eaLnBrk="1" latinLnBrk="0" hangingPunct="1">
        <a:lnSpc>
          <a:spcPct val="120000"/>
        </a:lnSpc>
        <a:spcBef>
          <a:spcPts val="500"/>
        </a:spcBef>
        <a:buSzPct val="80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AAD0775-63CF-4747-87ED-06E188BEB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People Discussing">
            <a:extLst>
              <a:ext uri="{FF2B5EF4-FFF2-40B4-BE49-F238E27FC236}">
                <a16:creationId xmlns:a16="http://schemas.microsoft.com/office/drawing/2014/main" id="{FEF0A29F-2F89-0579-276E-55EEDCF8B7C9}"/>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3048" y="10"/>
            <a:ext cx="12188952" cy="6857990"/>
          </a:xfrm>
          <a:prstGeom prst="rect">
            <a:avLst/>
          </a:prstGeom>
        </p:spPr>
      </p:pic>
      <p:sp useBgFill="1">
        <p:nvSpPr>
          <p:cNvPr id="11" name="Rectangle 10">
            <a:extLst>
              <a:ext uri="{FF2B5EF4-FFF2-40B4-BE49-F238E27FC236}">
                <a16:creationId xmlns:a16="http://schemas.microsoft.com/office/drawing/2014/main" id="{C63AB9E1-499E-41EB-A74E-905920CCDF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042120"/>
            <a:ext cx="12192001" cy="28158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3FE01A-38EC-0EAF-F0E0-67732900C458}"/>
              </a:ext>
            </a:extLst>
          </p:cNvPr>
          <p:cNvSpPr>
            <a:spLocks noGrp="1"/>
          </p:cNvSpPr>
          <p:nvPr>
            <p:ph type="ctrTitle"/>
          </p:nvPr>
        </p:nvSpPr>
        <p:spPr>
          <a:xfrm>
            <a:off x="518047" y="4844310"/>
            <a:ext cx="8071372" cy="1215547"/>
          </a:xfrm>
        </p:spPr>
        <p:txBody>
          <a:bodyPr anchor="ctr">
            <a:normAutofit/>
          </a:bodyPr>
          <a:lstStyle/>
          <a:p>
            <a:r>
              <a:rPr lang="en-GB" sz="3700" b="0" i="0" u="none" strike="noStrike" dirty="0">
                <a:effectLst/>
                <a:highlight>
                  <a:srgbClr val="FFFFFF"/>
                </a:highlight>
                <a:latin typeface="Söhne"/>
              </a:rPr>
              <a:t>Predictive </a:t>
            </a:r>
            <a:r>
              <a:rPr lang="en-GB" sz="3700" b="0" i="0" u="none" strike="noStrike" dirty="0" err="1">
                <a:effectLst/>
                <a:highlight>
                  <a:srgbClr val="FFFFFF"/>
                </a:highlight>
                <a:latin typeface="Söhne"/>
              </a:rPr>
              <a:t>Modeling</a:t>
            </a:r>
            <a:r>
              <a:rPr lang="en-GB" sz="3700" b="0" i="0" u="none" strike="noStrike" dirty="0">
                <a:effectLst/>
                <a:highlight>
                  <a:srgbClr val="FFFFFF"/>
                </a:highlight>
                <a:latin typeface="Söhne"/>
              </a:rPr>
              <a:t> of Customer Bookings: Summary Presentation"</a:t>
            </a:r>
            <a:endParaRPr lang="en-US" sz="3700" dirty="0"/>
          </a:p>
        </p:txBody>
      </p:sp>
      <p:sp>
        <p:nvSpPr>
          <p:cNvPr id="3" name="Subtitle 2">
            <a:extLst>
              <a:ext uri="{FF2B5EF4-FFF2-40B4-BE49-F238E27FC236}">
                <a16:creationId xmlns:a16="http://schemas.microsoft.com/office/drawing/2014/main" id="{B8F4C7A3-B332-36C6-DF40-EAC5A9F8B420}"/>
              </a:ext>
            </a:extLst>
          </p:cNvPr>
          <p:cNvSpPr>
            <a:spLocks noGrp="1"/>
          </p:cNvSpPr>
          <p:nvPr>
            <p:ph type="subTitle" idx="1"/>
          </p:nvPr>
        </p:nvSpPr>
        <p:spPr>
          <a:xfrm>
            <a:off x="9165182" y="4757388"/>
            <a:ext cx="2451436" cy="1389390"/>
          </a:xfrm>
        </p:spPr>
        <p:txBody>
          <a:bodyPr anchor="ctr">
            <a:normAutofit/>
          </a:bodyPr>
          <a:lstStyle/>
          <a:p>
            <a:endParaRPr lang="en-US"/>
          </a:p>
        </p:txBody>
      </p:sp>
      <p:cxnSp>
        <p:nvCxnSpPr>
          <p:cNvPr id="13" name="Straight Connector 12">
            <a:extLst>
              <a:ext uri="{FF2B5EF4-FFF2-40B4-BE49-F238E27FC236}">
                <a16:creationId xmlns:a16="http://schemas.microsoft.com/office/drawing/2014/main" id="{CEEA40C4-6B9E-4B9E-8CDF-A0C572462E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5869" y="4610607"/>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A54810C-5CC0-45D3-BD8F-C4407F92F5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7300" y="4614653"/>
            <a:ext cx="0" cy="16748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AE458AAC-F667-498F-A263-A8C7AB4FC9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1819" y="6289514"/>
            <a:ext cx="11054799"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6927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EF849-52A4-BADE-6022-49FF15EFEA5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CB6A00B-2B1A-1A94-298F-34484893425E}"/>
              </a:ext>
            </a:extLst>
          </p:cNvPr>
          <p:cNvSpPr>
            <a:spLocks noGrp="1"/>
          </p:cNvSpPr>
          <p:nvPr>
            <p:ph idx="1"/>
          </p:nvPr>
        </p:nvSpPr>
        <p:spPr/>
        <p:txBody>
          <a:bodyPr/>
          <a:lstStyle/>
          <a:p>
            <a:r>
              <a:rPr lang="en-US" dirty="0"/>
              <a:t>The analysis aims to predict customer bookings in order to understand and anticipate customer behavior and preferences. By accurately predicting whether a customer will complete a booking, businesses can optimize various aspects of their operations, including marketing strategies, resource allocation, and customer service. Predictive modeling of customer bookings allows businesses to tailor their services to individual customer needs, enhance customer satisfaction, and ultimately improve business performance.</a:t>
            </a:r>
          </a:p>
        </p:txBody>
      </p:sp>
    </p:spTree>
    <p:extLst>
      <p:ext uri="{BB962C8B-B14F-4D97-AF65-F5344CB8AC3E}">
        <p14:creationId xmlns:p14="http://schemas.microsoft.com/office/powerpoint/2010/main" val="1248731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A0BA2-165C-C446-9C9F-E82E3711A334}"/>
              </a:ext>
            </a:extLst>
          </p:cNvPr>
          <p:cNvSpPr>
            <a:spLocks noGrp="1"/>
          </p:cNvSpPr>
          <p:nvPr>
            <p:ph type="title"/>
          </p:nvPr>
        </p:nvSpPr>
        <p:spPr/>
        <p:txBody>
          <a:bodyPr>
            <a:normAutofit fontScale="90000"/>
          </a:bodyPr>
          <a:lstStyle/>
          <a:p>
            <a:r>
              <a:rPr lang="en-GB" b="1" i="0" u="none" strike="noStrike" dirty="0">
                <a:solidFill>
                  <a:srgbClr val="0D0D0D"/>
                </a:solidFill>
                <a:effectLst/>
                <a:latin typeface="Söhne"/>
              </a:rPr>
              <a:t>Exploratory Data Analysis (EDA):</a:t>
            </a:r>
            <a:br>
              <a:rPr lang="en-GB" b="1" i="0" u="none" strike="noStrike" dirty="0">
                <a:solidFill>
                  <a:srgbClr val="0D0D0D"/>
                </a:solidFill>
                <a:effectLst/>
                <a:latin typeface="Söhne"/>
              </a:rPr>
            </a:br>
            <a:endParaRPr lang="en-US" dirty="0"/>
          </a:p>
        </p:txBody>
      </p:sp>
      <p:sp>
        <p:nvSpPr>
          <p:cNvPr id="3" name="Content Placeholder 2">
            <a:extLst>
              <a:ext uri="{FF2B5EF4-FFF2-40B4-BE49-F238E27FC236}">
                <a16:creationId xmlns:a16="http://schemas.microsoft.com/office/drawing/2014/main" id="{CBEA23FC-30CC-9151-4C3B-9E66E295DAA9}"/>
              </a:ext>
            </a:extLst>
          </p:cNvPr>
          <p:cNvSpPr>
            <a:spLocks noGrp="1"/>
          </p:cNvSpPr>
          <p:nvPr>
            <p:ph idx="1"/>
          </p:nvPr>
        </p:nvSpPr>
        <p:spPr/>
        <p:txBody>
          <a:bodyPr>
            <a:normAutofit fontScale="85000" lnSpcReduction="20000"/>
          </a:bodyPr>
          <a:lstStyle/>
          <a:p>
            <a:r>
              <a:rPr lang="en-US" dirty="0"/>
              <a:t>Data consists of 50,000 records with 14 features.</a:t>
            </a:r>
          </a:p>
          <a:p>
            <a:r>
              <a:rPr lang="en-US" dirty="0"/>
              <a:t>No missing values observed.</a:t>
            </a:r>
          </a:p>
          <a:p>
            <a:r>
              <a:rPr lang="en-US" dirty="0"/>
              <a:t>Key features include:</a:t>
            </a:r>
          </a:p>
          <a:p>
            <a:r>
              <a:rPr lang="en-US" dirty="0" err="1"/>
              <a:t>num_passengers</a:t>
            </a:r>
            <a:r>
              <a:rPr lang="en-US" dirty="0"/>
              <a:t>: Average number of passengers per booking.</a:t>
            </a:r>
          </a:p>
          <a:p>
            <a:r>
              <a:rPr lang="en-US" dirty="0" err="1"/>
              <a:t>flight_day</a:t>
            </a:r>
            <a:r>
              <a:rPr lang="en-US" dirty="0"/>
              <a:t>: Day of the week of flight departure.</a:t>
            </a:r>
          </a:p>
          <a:p>
            <a:r>
              <a:rPr lang="en-US" dirty="0" err="1"/>
              <a:t>booking_origin</a:t>
            </a:r>
            <a:r>
              <a:rPr lang="en-US" dirty="0"/>
              <a:t>: Country from where booking was made.</a:t>
            </a:r>
          </a:p>
          <a:p>
            <a:r>
              <a:rPr lang="en-US" dirty="0" err="1"/>
              <a:t>wants_extra_baggage</a:t>
            </a:r>
            <a:r>
              <a:rPr lang="en-US" dirty="0"/>
              <a:t>: Whether customer requested extra baggage.</a:t>
            </a:r>
          </a:p>
          <a:p>
            <a:r>
              <a:rPr lang="en-US" dirty="0" err="1"/>
              <a:t>booking_complete</a:t>
            </a:r>
            <a:r>
              <a:rPr lang="en-US" dirty="0"/>
              <a:t>: Target variable indicating booking completion.</a:t>
            </a:r>
          </a:p>
          <a:p>
            <a:br>
              <a:rPr lang="en-US" dirty="0"/>
            </a:br>
            <a:endParaRPr lang="en-US" dirty="0"/>
          </a:p>
        </p:txBody>
      </p:sp>
    </p:spTree>
    <p:extLst>
      <p:ext uri="{BB962C8B-B14F-4D97-AF65-F5344CB8AC3E}">
        <p14:creationId xmlns:p14="http://schemas.microsoft.com/office/powerpoint/2010/main" val="1662685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657B5-7FE8-1DCC-134C-C8D5FECFF3FF}"/>
              </a:ext>
            </a:extLst>
          </p:cNvPr>
          <p:cNvSpPr>
            <a:spLocks noGrp="1"/>
          </p:cNvSpPr>
          <p:nvPr>
            <p:ph type="title"/>
          </p:nvPr>
        </p:nvSpPr>
        <p:spPr/>
        <p:txBody>
          <a:bodyPr/>
          <a:lstStyle/>
          <a:p>
            <a:r>
              <a:rPr lang="en-US" dirty="0"/>
              <a:t>Model Evaluation</a:t>
            </a:r>
          </a:p>
        </p:txBody>
      </p:sp>
      <p:sp>
        <p:nvSpPr>
          <p:cNvPr id="3" name="Content Placeholder 2">
            <a:extLst>
              <a:ext uri="{FF2B5EF4-FFF2-40B4-BE49-F238E27FC236}">
                <a16:creationId xmlns:a16="http://schemas.microsoft.com/office/drawing/2014/main" id="{DB9F241B-C07C-9BFA-3690-B6E85CC3D58B}"/>
              </a:ext>
            </a:extLst>
          </p:cNvPr>
          <p:cNvSpPr>
            <a:spLocks noGrp="1"/>
          </p:cNvSpPr>
          <p:nvPr>
            <p:ph idx="1"/>
          </p:nvPr>
        </p:nvSpPr>
        <p:spPr/>
        <p:txBody>
          <a:bodyPr>
            <a:normAutofit fontScale="70000" lnSpcReduction="20000"/>
          </a:bodyPr>
          <a:lstStyle/>
          <a:p>
            <a:r>
              <a:rPr lang="en-US" dirty="0"/>
              <a:t>Achieved an accuracy of 85% on the test dataset.</a:t>
            </a:r>
          </a:p>
          <a:p>
            <a:r>
              <a:rPr lang="en-US" dirty="0"/>
              <a:t>Precision, recall, and F1-score also assessed.</a:t>
            </a:r>
          </a:p>
          <a:p>
            <a:r>
              <a:rPr lang="en-US" dirty="0"/>
              <a:t>Confusion matrix depicted the model's performance</a:t>
            </a:r>
          </a:p>
          <a:p>
            <a:pPr marL="0" indent="0">
              <a:buNone/>
            </a:pPr>
            <a:r>
              <a:rPr lang="en-US" dirty="0"/>
              <a:t>| Metric    | Not Booking (0) | Booking (1) | Accuracy |</a:t>
            </a:r>
          </a:p>
          <a:p>
            <a:pPr marL="0" indent="0">
              <a:buNone/>
            </a:pPr>
            <a:r>
              <a:rPr lang="en-US" dirty="0"/>
              <a:t>|--------------|-----------------|-------------|----------|</a:t>
            </a:r>
          </a:p>
          <a:p>
            <a:pPr marL="0" indent="0">
              <a:buNone/>
            </a:pPr>
            <a:r>
              <a:rPr lang="en-US" dirty="0"/>
              <a:t>| Precision | 0.87            | 0.52        |            |</a:t>
            </a:r>
          </a:p>
          <a:p>
            <a:pPr marL="0" indent="0">
              <a:buNone/>
            </a:pPr>
            <a:r>
              <a:rPr lang="en-US" dirty="0"/>
              <a:t>| Recall      | 0.98            | 0.15        |             |</a:t>
            </a:r>
          </a:p>
          <a:p>
            <a:pPr marL="0" indent="0">
              <a:buNone/>
            </a:pPr>
            <a:r>
              <a:rPr lang="en-US" dirty="0"/>
              <a:t>| F1-Score | 0.92            | 0.23        |             |</a:t>
            </a:r>
          </a:p>
          <a:p>
            <a:pPr marL="0" indent="0">
              <a:buNone/>
            </a:pPr>
            <a:r>
              <a:rPr lang="en-US" dirty="0"/>
              <a:t>| Support  | 8520           | 1480       |            |</a:t>
            </a:r>
          </a:p>
          <a:p>
            <a:pPr marL="0" indent="0">
              <a:buNone/>
            </a:pPr>
            <a:r>
              <a:rPr lang="en-US" dirty="0"/>
              <a:t>| Accuracy | 0.85            | -              |            |</a:t>
            </a:r>
          </a:p>
          <a:p>
            <a:pPr marL="0" indent="0">
              <a:buNone/>
            </a:pPr>
            <a:r>
              <a:rPr lang="en-US" dirty="0"/>
              <a:t> </a:t>
            </a:r>
          </a:p>
        </p:txBody>
      </p:sp>
    </p:spTree>
    <p:extLst>
      <p:ext uri="{BB962C8B-B14F-4D97-AF65-F5344CB8AC3E}">
        <p14:creationId xmlns:p14="http://schemas.microsoft.com/office/powerpoint/2010/main" val="1552538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834E3-E264-4BBB-46DF-BE0D8B85E765}"/>
              </a:ext>
            </a:extLst>
          </p:cNvPr>
          <p:cNvSpPr>
            <a:spLocks noGrp="1"/>
          </p:cNvSpPr>
          <p:nvPr>
            <p:ph type="title"/>
          </p:nvPr>
        </p:nvSpPr>
        <p:spPr/>
        <p:txBody>
          <a:bodyPr/>
          <a:lstStyle/>
          <a:p>
            <a:r>
              <a:rPr lang="en-US" dirty="0" err="1"/>
              <a:t>Fetaure</a:t>
            </a:r>
            <a:r>
              <a:rPr lang="en-US" dirty="0"/>
              <a:t> Importance</a:t>
            </a:r>
          </a:p>
        </p:txBody>
      </p:sp>
      <p:sp>
        <p:nvSpPr>
          <p:cNvPr id="3" name="Content Placeholder 2">
            <a:extLst>
              <a:ext uri="{FF2B5EF4-FFF2-40B4-BE49-F238E27FC236}">
                <a16:creationId xmlns:a16="http://schemas.microsoft.com/office/drawing/2014/main" id="{75A81812-6EAC-7A90-E7A9-A1CA8F8E4495}"/>
              </a:ext>
            </a:extLst>
          </p:cNvPr>
          <p:cNvSpPr>
            <a:spLocks noGrp="1"/>
          </p:cNvSpPr>
          <p:nvPr>
            <p:ph idx="1"/>
          </p:nvPr>
        </p:nvSpPr>
        <p:spPr>
          <a:xfrm>
            <a:off x="571500" y="1773390"/>
            <a:ext cx="11059811" cy="3910987"/>
          </a:xfrm>
        </p:spPr>
        <p:txBody>
          <a:bodyPr/>
          <a:lstStyle/>
          <a:p>
            <a:pPr marL="0" indent="0">
              <a:buNone/>
            </a:pPr>
            <a:r>
              <a:rPr lang="en-GB" b="1" i="0" u="none" strike="noStrike" dirty="0">
                <a:solidFill>
                  <a:srgbClr val="0D0D0D"/>
                </a:solidFill>
                <a:effectLst/>
                <a:latin typeface="Söhne"/>
              </a:rPr>
              <a:t>. Feature Importance:</a:t>
            </a:r>
          </a:p>
          <a:p>
            <a:pPr marL="0" indent="0">
              <a:buNone/>
            </a:pPr>
            <a:r>
              <a:rPr lang="en-GB" b="0" i="0" u="none" strike="noStrike" dirty="0">
                <a:solidFill>
                  <a:srgbClr val="0D0D0D"/>
                </a:solidFill>
                <a:effectLst/>
                <a:latin typeface="Söhne"/>
              </a:rPr>
              <a:t>Top features contributing to booking predictions:</a:t>
            </a:r>
          </a:p>
          <a:p>
            <a:r>
              <a:rPr lang="en-GB" b="0" i="0" u="none" strike="noStrike" dirty="0" err="1">
                <a:solidFill>
                  <a:srgbClr val="0D0D0D"/>
                </a:solidFill>
                <a:effectLst/>
                <a:latin typeface="Söhne"/>
              </a:rPr>
              <a:t>flight_day</a:t>
            </a:r>
            <a:r>
              <a:rPr lang="en-GB" b="0" i="0" u="none" strike="noStrike" dirty="0">
                <a:solidFill>
                  <a:srgbClr val="0D0D0D"/>
                </a:solidFill>
                <a:effectLst/>
                <a:latin typeface="Söhne"/>
              </a:rPr>
              <a:t>: Day of the week of flight departure.</a:t>
            </a:r>
          </a:p>
          <a:p>
            <a:r>
              <a:rPr lang="en-GB" b="0" i="0" u="none" strike="noStrike" dirty="0" err="1">
                <a:solidFill>
                  <a:srgbClr val="0D0D0D"/>
                </a:solidFill>
                <a:effectLst/>
                <a:latin typeface="Söhne"/>
              </a:rPr>
              <a:t>num_passengers</a:t>
            </a:r>
            <a:r>
              <a:rPr lang="en-GB" b="0" i="0" u="none" strike="noStrike" dirty="0">
                <a:solidFill>
                  <a:srgbClr val="0D0D0D"/>
                </a:solidFill>
                <a:effectLst/>
                <a:latin typeface="Söhne"/>
              </a:rPr>
              <a:t>: Number of passengers per booking.</a:t>
            </a:r>
          </a:p>
          <a:p>
            <a:r>
              <a:rPr lang="en-GB" b="0" i="0" u="none" strike="noStrike" dirty="0" err="1">
                <a:solidFill>
                  <a:srgbClr val="0D0D0D"/>
                </a:solidFill>
                <a:effectLst/>
                <a:latin typeface="Söhne"/>
              </a:rPr>
              <a:t>wants_extra_baggage</a:t>
            </a:r>
            <a:r>
              <a:rPr lang="en-GB" b="0" i="0" u="none" strike="noStrike" dirty="0">
                <a:solidFill>
                  <a:srgbClr val="0D0D0D"/>
                </a:solidFill>
                <a:effectLst/>
                <a:latin typeface="Söhne"/>
              </a:rPr>
              <a:t>: Customer's preference for extra baggage.</a:t>
            </a:r>
          </a:p>
          <a:p>
            <a:pPr marL="0" indent="0">
              <a:buNone/>
            </a:pPr>
            <a:br>
              <a:rPr lang="en-GB" dirty="0"/>
            </a:br>
            <a:endParaRPr lang="en-US" dirty="0"/>
          </a:p>
        </p:txBody>
      </p:sp>
    </p:spTree>
    <p:extLst>
      <p:ext uri="{BB962C8B-B14F-4D97-AF65-F5344CB8AC3E}">
        <p14:creationId xmlns:p14="http://schemas.microsoft.com/office/powerpoint/2010/main" val="16080535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A240FCEE-B6E2-46D0-9BB0-F45F79545E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1"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BD2FB83-3783-4477-80B5-DA5BF10BAF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42482"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3EA203-71D5-49C0-9626-FFA8E46787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7485" y="6283518"/>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1FD0F0B6-5415-4254-9E66-BE9C2FB05B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ED31B6-5378-8F0A-1529-A1583E3452C4}"/>
              </a:ext>
            </a:extLst>
          </p:cNvPr>
          <p:cNvSpPr>
            <a:spLocks noGrp="1"/>
          </p:cNvSpPr>
          <p:nvPr>
            <p:ph type="title"/>
          </p:nvPr>
        </p:nvSpPr>
        <p:spPr>
          <a:xfrm>
            <a:off x="521208" y="822960"/>
            <a:ext cx="3463784" cy="2606038"/>
          </a:xfrm>
        </p:spPr>
        <p:txBody>
          <a:bodyPr vert="horz" lIns="91440" tIns="45720" rIns="91440" bIns="45720" rtlCol="0" anchor="t">
            <a:normAutofit/>
          </a:bodyPr>
          <a:lstStyle/>
          <a:p>
            <a:r>
              <a:rPr lang="en-US" sz="4400"/>
              <a:t>Top 10 Features : Visualisation</a:t>
            </a:r>
          </a:p>
        </p:txBody>
      </p:sp>
      <p:cxnSp>
        <p:nvCxnSpPr>
          <p:cNvPr id="18" name="Straight Connector 17">
            <a:extLst>
              <a:ext uri="{FF2B5EF4-FFF2-40B4-BE49-F238E27FC236}">
                <a16:creationId xmlns:a16="http://schemas.microsoft.com/office/drawing/2014/main" id="{8D66FEA8-8B71-461B-95A4-855374AB4C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419600" y="571500"/>
            <a:ext cx="0" cy="5715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7A4B168A-A51F-4C91-A9E4-A2F203CB9D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60689" y="571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f blue rectangular bars with white text&#10;&#10;Description automatically generated">
            <a:extLst>
              <a:ext uri="{FF2B5EF4-FFF2-40B4-BE49-F238E27FC236}">
                <a16:creationId xmlns:a16="http://schemas.microsoft.com/office/drawing/2014/main" id="{2ED1F7C2-F723-4B51-ADE1-05EEDF10AA61}"/>
              </a:ext>
            </a:extLst>
          </p:cNvPr>
          <p:cNvPicPr>
            <a:picLocks noGrp="1" noChangeAspect="1"/>
          </p:cNvPicPr>
          <p:nvPr>
            <p:ph idx="1"/>
          </p:nvPr>
        </p:nvPicPr>
        <p:blipFill>
          <a:blip r:embed="rId2"/>
          <a:stretch>
            <a:fillRect/>
          </a:stretch>
        </p:blipFill>
        <p:spPr>
          <a:xfrm>
            <a:off x="4697052" y="1262958"/>
            <a:ext cx="6923447" cy="4327154"/>
          </a:xfrm>
          <a:prstGeom prst="rect">
            <a:avLst/>
          </a:prstGeom>
        </p:spPr>
      </p:pic>
      <p:cxnSp>
        <p:nvCxnSpPr>
          <p:cNvPr id="22" name="Straight Connector 21">
            <a:extLst>
              <a:ext uri="{FF2B5EF4-FFF2-40B4-BE49-F238E27FC236}">
                <a16:creationId xmlns:a16="http://schemas.microsoft.com/office/drawing/2014/main" id="{A5407E01-913B-484C-A03C-2C64028471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71500" y="6286500"/>
            <a:ext cx="1105981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21033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2DB48-5591-F290-B5CD-D3862366090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82B9598D-535D-E84A-60F0-F5A98EACCFE3}"/>
              </a:ext>
            </a:extLst>
          </p:cNvPr>
          <p:cNvSpPr>
            <a:spLocks noGrp="1"/>
          </p:cNvSpPr>
          <p:nvPr>
            <p:ph idx="1"/>
          </p:nvPr>
        </p:nvSpPr>
        <p:spPr/>
        <p:txBody>
          <a:bodyPr/>
          <a:lstStyle/>
          <a:p>
            <a:r>
              <a:rPr lang="en-US" dirty="0"/>
              <a:t>Top Features Contributing to Booking Predictions: -</a:t>
            </a:r>
          </a:p>
          <a:p>
            <a:r>
              <a:rPr lang="en-US" dirty="0"/>
              <a:t> Purchase Lead</a:t>
            </a:r>
          </a:p>
          <a:p>
            <a:r>
              <a:rPr lang="en-US" dirty="0"/>
              <a:t> Flight Hour</a:t>
            </a:r>
          </a:p>
          <a:p>
            <a:r>
              <a:rPr lang="en-US"/>
              <a:t> Length </a:t>
            </a:r>
            <a:r>
              <a:rPr lang="en-US" dirty="0"/>
              <a:t>of Stay </a:t>
            </a:r>
            <a:br>
              <a:rPr lang="en-US" dirty="0"/>
            </a:br>
            <a:endParaRPr lang="en-US" dirty="0"/>
          </a:p>
        </p:txBody>
      </p:sp>
    </p:spTree>
    <p:extLst>
      <p:ext uri="{BB962C8B-B14F-4D97-AF65-F5344CB8AC3E}">
        <p14:creationId xmlns:p14="http://schemas.microsoft.com/office/powerpoint/2010/main" val="631000443"/>
      </p:ext>
    </p:extLst>
  </p:cSld>
  <p:clrMapOvr>
    <a:masterClrMapping/>
  </p:clrMapOvr>
</p:sld>
</file>

<file path=ppt/theme/theme1.xml><?xml version="1.0" encoding="utf-8"?>
<a:theme xmlns:a="http://schemas.openxmlformats.org/drawingml/2006/main" name="AlignmentVTI">
  <a:themeElements>
    <a:clrScheme name="AnalogousFromRegularSeedRightStep">
      <a:dk1>
        <a:srgbClr val="000000"/>
      </a:dk1>
      <a:lt1>
        <a:srgbClr val="FFFFFF"/>
      </a:lt1>
      <a:dk2>
        <a:srgbClr val="21213D"/>
      </a:dk2>
      <a:lt2>
        <a:srgbClr val="E8E5E2"/>
      </a:lt2>
      <a:accent1>
        <a:srgbClr val="4D8BC3"/>
      </a:accent1>
      <a:accent2>
        <a:srgbClr val="3B48B1"/>
      </a:accent2>
      <a:accent3>
        <a:srgbClr val="714DC3"/>
      </a:accent3>
      <a:accent4>
        <a:srgbClr val="913BB1"/>
      </a:accent4>
      <a:accent5>
        <a:srgbClr val="C34DB2"/>
      </a:accent5>
      <a:accent6>
        <a:srgbClr val="B13B6F"/>
      </a:accent6>
      <a:hlink>
        <a:srgbClr val="B2733B"/>
      </a:hlink>
      <a:folHlink>
        <a:srgbClr val="7F7F7F"/>
      </a:folHlink>
    </a:clrScheme>
    <a:fontScheme name="Custom 1">
      <a:majorFont>
        <a:latin typeface="Batang"/>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lignmentVTI" id="{606D7720-FAA0-4ADC-B967-3239DA8ECA1A}" vid="{10074623-6FCC-4A3C-AAA5-58644BD8FF19}"/>
    </a:ext>
  </a:extLst>
</a:theme>
</file>

<file path=docProps/app.xml><?xml version="1.0" encoding="utf-8"?>
<Properties xmlns="http://schemas.openxmlformats.org/officeDocument/2006/extended-properties" xmlns:vt="http://schemas.openxmlformats.org/officeDocument/2006/docPropsVTypes">
  <TotalTime>14</TotalTime>
  <Words>326</Words>
  <Application>Microsoft Macintosh PowerPoint</Application>
  <PresentationFormat>Widescreen</PresentationFormat>
  <Paragraphs>38</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Batang</vt:lpstr>
      <vt:lpstr>Arial</vt:lpstr>
      <vt:lpstr>Avenir Next LT Pro Light</vt:lpstr>
      <vt:lpstr>Söhne</vt:lpstr>
      <vt:lpstr>AlignmentVTI</vt:lpstr>
      <vt:lpstr>Predictive Modeling of Customer Bookings: Summary Presentation"</vt:lpstr>
      <vt:lpstr>INTRODUCTION</vt:lpstr>
      <vt:lpstr>Exploratory Data Analysis (EDA): </vt:lpstr>
      <vt:lpstr>Model Evaluation</vt:lpstr>
      <vt:lpstr>Fetaure Importance</vt:lpstr>
      <vt:lpstr>Top 10 Features : Visualisation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Modeling of Customer Bookings: Summary Presentation"</dc:title>
  <dc:creator>Rai, Prakash Anilkumar</dc:creator>
  <cp:lastModifiedBy>Rai, Prakash Anilkumar</cp:lastModifiedBy>
  <cp:revision>1</cp:revision>
  <dcterms:created xsi:type="dcterms:W3CDTF">2024-03-16T16:40:07Z</dcterms:created>
  <dcterms:modified xsi:type="dcterms:W3CDTF">2024-03-16T16:54:51Z</dcterms:modified>
</cp:coreProperties>
</file>

<file path=docProps/thumbnail.jpeg>
</file>